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12" r:id="rId1"/>
  </p:sldMasterIdLst>
  <p:sldIdLst>
    <p:sldId id="257" r:id="rId2"/>
    <p:sldId id="262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6/17/2025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017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6/17/2025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591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6/17/2025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849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6/17/2025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443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6/17/2025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80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6/17/2025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323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6/17/2025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046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6/17/2025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36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6/17/2025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494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6/17/2025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766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6/17/2025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289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6/17/2025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00897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11" r:id="rId5"/>
    <p:sldLayoutId id="2147483760" r:id="rId6"/>
    <p:sldLayoutId id="2147483762" r:id="rId7"/>
    <p:sldLayoutId id="2147483706" r:id="rId8"/>
    <p:sldLayoutId id="2147483709" r:id="rId9"/>
    <p:sldLayoutId id="2147483707" r:id="rId10"/>
    <p:sldLayoutId id="2147483708" r:id="rId11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6D7A0BC-0046-4CAA-8E7F-DCAFE511E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21E816-31F5-48BB-BD02-D15F2F18B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</p:spPr>
        <p:txBody>
          <a:bodyPr>
            <a:normAutofit/>
          </a:bodyPr>
          <a:lstStyle/>
          <a:p>
            <a:r>
              <a:rPr lang="en-US" dirty="0"/>
              <a:t>Navigating the EM Student Website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6E6B-3353-491C-A3C6-F278D6CED8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468233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By: Tiesha s. </a:t>
            </a:r>
            <a:r>
              <a:rPr lang="en-US" dirty="0" err="1"/>
              <a:t>saunders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7C6334F-6411-41EC-AD7D-179EDD8B5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6B02CEE-3AF8-4349-9B3E-8970E6DF62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A01CF0-3FB5-44EB-B7DE-F2E86374C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F1A8C364-94D4-4630-BAD0-78722F3470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733" y="3081867"/>
            <a:ext cx="11260667" cy="331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805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creen Recording 5">
            <a:hlinkClick r:id="" action="ppaction://media"/>
            <a:extLst>
              <a:ext uri="{FF2B5EF4-FFF2-40B4-BE49-F238E27FC236}">
                <a16:creationId xmlns:a16="http://schemas.microsoft.com/office/drawing/2014/main" id="{EBC62770-7D85-4D2F-A7B3-07B6BF1AC8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1763"/>
            <a:ext cx="12192000" cy="659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89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videndVTI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Dividend">
      <a:majorFont>
        <a:latin typeface="Franklin Gothic Demi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UR.pptx" id="{C8B94E25-33BD-45D5-BF09-DFDE6F66F827}" vid="{3906A810-667D-48F7-952C-A904CEA9ED6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Future forward</Template>
  <TotalTime>0</TotalTime>
  <Words>11</Words>
  <Application>Microsoft Office PowerPoint</Application>
  <PresentationFormat>Widescreen</PresentationFormat>
  <Paragraphs>2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Franklin Gothic Book</vt:lpstr>
      <vt:lpstr>Franklin Gothic Demi</vt:lpstr>
      <vt:lpstr>Wingdings 2</vt:lpstr>
      <vt:lpstr>DividendVTI</vt:lpstr>
      <vt:lpstr>Navigating the EM Student Website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2025-06-17T11:16:48Z</dcterms:created>
  <dcterms:modified xsi:type="dcterms:W3CDTF">2025-06-18T11:22:16Z</dcterms:modified>
</cp:coreProperties>
</file>